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8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76E32-E6AF-4E6B-A77A-6C7E0A534B39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F68-DF6B-4329-A1F6-3AD809923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76E32-E6AF-4E6B-A77A-6C7E0A534B39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F68-DF6B-4329-A1F6-3AD809923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76E32-E6AF-4E6B-A77A-6C7E0A534B39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F68-DF6B-4329-A1F6-3AD809923A6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76E32-E6AF-4E6B-A77A-6C7E0A534B39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F68-DF6B-4329-A1F6-3AD809923A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76E32-E6AF-4E6B-A77A-6C7E0A534B39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F68-DF6B-4329-A1F6-3AD809923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76E32-E6AF-4E6B-A77A-6C7E0A534B39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F68-DF6B-4329-A1F6-3AD809923A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76E32-E6AF-4E6B-A77A-6C7E0A534B39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F68-DF6B-4329-A1F6-3AD809923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76E32-E6AF-4E6B-A77A-6C7E0A534B39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F68-DF6B-4329-A1F6-3AD809923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76E32-E6AF-4E6B-A77A-6C7E0A534B39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F68-DF6B-4329-A1F6-3AD809923A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76E32-E6AF-4E6B-A77A-6C7E0A534B39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F68-DF6B-4329-A1F6-3AD809923A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76E32-E6AF-4E6B-A77A-6C7E0A534B39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F68-DF6B-4329-A1F6-3AD809923A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0276E32-E6AF-4E6B-A77A-6C7E0A534B39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390F68-DF6B-4329-A1F6-3AD809923A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2590056" cy="7486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Слайд№6</a:t>
            </a:r>
            <a:endParaRPr lang="ru-RU" dirty="0"/>
          </a:p>
        </p:txBody>
      </p:sp>
      <p:pic>
        <p:nvPicPr>
          <p:cNvPr id="1026" name="Picture 2" descr="http://www.apitcomp.ru/catalog/WowWee/5097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140" y="1571612"/>
            <a:ext cx="2037730" cy="2037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amorez.com/uploads/posts/2012-07/1343087201_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4357694"/>
            <a:ext cx="2154088" cy="200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knap.ucoz.ru/_si/0/525419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90" y="2786058"/>
            <a:ext cx="1818255" cy="218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goodfon.org/_ph/80/2/7648668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68" y="4714884"/>
            <a:ext cx="2818403" cy="1761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download-flow.com/uploads/posts/2011-11/thumbs/1322437790_erayf2ahz9fqi6m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04" y="4286256"/>
            <a:ext cx="1936235" cy="206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hotwalls.ru/wallpapers/krasnyy_novogodniy_shar-1024x76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04" y="2000240"/>
            <a:ext cx="2455685" cy="184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28596" y="1571612"/>
            <a:ext cx="591765" cy="3270767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en-US" sz="2400" dirty="0" smtClean="0">
                <a:latin typeface="Franklin Gothic Medium" pitchFamily="34" charset="0"/>
              </a:rPr>
              <a:t>Grammar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28662" y="1571612"/>
            <a:ext cx="591765" cy="3341556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en-US" sz="2400" dirty="0" smtClean="0">
                <a:latin typeface="Franklin Gothic Medium" pitchFamily="34" charset="0"/>
              </a:rPr>
              <a:t>Revision</a:t>
            </a:r>
            <a:endParaRPr lang="ru-RU" sz="2400" dirty="0">
              <a:latin typeface="Franklin Gothic Medium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0430" y="428604"/>
            <a:ext cx="43322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Franklin Gothic Medium" pitchFamily="34" charset="0"/>
              </a:rPr>
              <a:t>        </a:t>
            </a:r>
            <a:r>
              <a:rPr lang="uk-UA" sz="2800" dirty="0" smtClean="0">
                <a:latin typeface="Franklin Gothic Medium" pitchFamily="34" charset="0"/>
              </a:rPr>
              <a:t>Граматична гра </a:t>
            </a:r>
            <a:endParaRPr lang="en-US" sz="2800" dirty="0" smtClean="0">
              <a:latin typeface="Franklin Gothic Medium" pitchFamily="34" charset="0"/>
            </a:endParaRPr>
          </a:p>
          <a:p>
            <a:r>
              <a:rPr lang="en-US" sz="2800" b="1" dirty="0" smtClean="0">
                <a:latin typeface="Franklin Gothic Medium" pitchFamily="34" charset="0"/>
              </a:rPr>
              <a:t>“Whose? Whose? Whose?”</a:t>
            </a:r>
            <a:endParaRPr lang="ru-RU" sz="2800" b="1" dirty="0">
              <a:latin typeface="Franklin Gothic Medium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1934" y="1500174"/>
            <a:ext cx="2396810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Franklin Gothic Medium" pitchFamily="34" charset="0"/>
              </a:rPr>
              <a:t>Схема – опора</a:t>
            </a:r>
            <a:endParaRPr lang="en-US" sz="2000" dirty="0" smtClean="0">
              <a:latin typeface="Franklin Gothic Medium" pitchFamily="34" charset="0"/>
            </a:endParaRPr>
          </a:p>
          <a:p>
            <a:r>
              <a:rPr lang="en-US" sz="2400" dirty="0" smtClean="0">
                <a:latin typeface="Franklin Gothic Medium" pitchFamily="34" charset="0"/>
              </a:rPr>
              <a:t>Whose … is this?</a:t>
            </a:r>
          </a:p>
          <a:p>
            <a:r>
              <a:rPr lang="en-US" sz="2400" dirty="0" smtClean="0">
                <a:latin typeface="Franklin Gothic Medium" pitchFamily="34" charset="0"/>
              </a:rPr>
              <a:t>This is         ‘s … .</a:t>
            </a:r>
            <a:endParaRPr lang="ru-RU" sz="2400" dirty="0">
              <a:latin typeface="Franklin Gothic Medium" pitchFamily="34" charset="0"/>
            </a:endParaRPr>
          </a:p>
        </p:txBody>
      </p:sp>
      <p:sp>
        <p:nvSpPr>
          <p:cNvPr id="13" name="Улыбающееся лицо 12"/>
          <p:cNvSpPr/>
          <p:nvPr/>
        </p:nvSpPr>
        <p:spPr>
          <a:xfrm>
            <a:off x="5143504" y="2285992"/>
            <a:ext cx="428628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21187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</TotalTime>
  <Words>30</Words>
  <Application>Microsoft Office PowerPoint</Application>
  <PresentationFormat>Экран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 Слайд№6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Слайд№6</dc:title>
  <dc:creator>Юля</dc:creator>
  <cp:lastModifiedBy>Тамара</cp:lastModifiedBy>
  <cp:revision>2</cp:revision>
  <dcterms:created xsi:type="dcterms:W3CDTF">2014-02-24T19:10:31Z</dcterms:created>
  <dcterms:modified xsi:type="dcterms:W3CDTF">2014-02-26T10:17:22Z</dcterms:modified>
</cp:coreProperties>
</file>